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641A2-49A7-42CF-B9A3-F5403BD0AF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7B588A-9E0A-433B-B588-5CE9A861C8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926ED-B8CD-4418-8087-728778B5B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5A068-DB8A-4778-B385-DBB82E88D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57CD6-488E-450A-89E1-C357FDBF8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4987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15E82-6573-4663-A6A9-D757E3CF5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11758-43AA-4F64-ABEA-E353E12C0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E7E58-DCEE-427B-BE23-3C3127E1C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F5B9F-E5F3-4EF2-AA06-7AA83198F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5D15F-8989-4296-BBE8-EA7742A24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317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33F5AA-447B-4B39-A904-73A29B5511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E7301-BF9F-46A4-A9DF-A1F4CE6D3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3287A-FF23-4F0B-B28A-6533348B4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13477-2352-4C91-B671-3E8B2D7E3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64A86-2B31-479E-BE59-1AA00D1D7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680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2C61B-BDC8-4D38-AF1B-52FC1E5A8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276EC-AB79-431A-9579-B64DA928E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AF858-5B34-4CD4-969D-F77CD1465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42F61-DD95-40DE-9F3A-ECE4AE0D7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DE157-1659-42D9-B001-ECDC9B27D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3629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49F0A-2F76-4E78-8B30-43EC90342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40AF6-CFC3-4D4E-A0CD-1553032C5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1F208-C6DF-4757-A38B-87D76D1B1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A484F-92CD-404F-AC13-088A0670F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014B3-9140-4335-A2F4-4D3475A61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2985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130E7-338B-47B7-9241-F4582F215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3D0E8-7CF7-4CBF-93E1-F8E545026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0D4473-96E1-45B6-93BA-D52E4A67F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C5D52-9E50-4309-8787-F5E24C02B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9F3BF-9FF1-4D75-A43E-60C9AE0E5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EE510-D0D1-4950-A800-9B3AFB521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287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CB2E9-36FB-4986-9775-C9B6A3162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2F0203-31F2-407E-805F-AD324D3DA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789A14-01E0-4E05-AB82-FC11C7C709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005B70-4FFC-4249-86C3-EDF5C0322F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C0A311-BBE8-4387-8368-AC88E0D07E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283572-1658-45C0-89B2-2A4EFEBF7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540D3A-6E74-4066-92FC-31F65F8E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B66C52-92A9-46EF-ACD3-F00DE3E1D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3587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8AB9E-4F23-43D1-8C47-1D406A889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88590-E5C2-4700-9A03-794541DFA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F895E3-54C1-4F7B-9770-E71D33413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7CD5B-BD51-411D-BB9D-9CDC9CE52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00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D6CE78-4958-487D-84C2-881C0D603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2251C6-0768-43EB-993D-831E8708D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E90AFE-94C4-470E-8F67-737732B5E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95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2E550-313F-4E7E-94AF-05EBFAB48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17080-9DE3-4AD3-84DD-C3D08DBCC6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D0E77-F3F4-49AE-B4A9-8D0226203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114EB-C227-422A-B880-BB6A2F3B7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5F48F-697E-4B9A-86E8-8B0DF5B25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1466D-F2C3-4CFB-B2DC-844405EE1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8092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10AEE-097F-4B6B-B473-4E53BBFB1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2A44F8-BB24-450F-9939-2B4D242D3E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B0AA2-86E2-40A5-8536-6A49CFD54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9CD36-6B6F-4F96-A5A5-AD91B6AF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3D813-2239-4EF0-9D3F-F88844558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4585F-61D9-40FC-8267-9C34F679D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3893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63E5DC-E34C-412E-B0FD-EC0F488FC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022B43-24B1-4D47-AD64-488D583DA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2A224-3519-4ECB-A53A-5A12B27A04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6403A-DD81-445D-9378-095E19DD31D5}" type="datetimeFigureOut">
              <a:rPr lang="en-IN" smtClean="0"/>
              <a:t>30-06-2020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A1EE9-AE12-40A1-9290-05CC12D592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84FB8-9279-461E-AC99-4469AA8202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E86CF-3F3D-43DE-8E22-FABE8B423E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582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369B67-0403-44B7-BA9C-53EE61D42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16" y="355885"/>
            <a:ext cx="10901779" cy="614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089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CFF7872-F94B-4BF9-BAC6-C2E595F10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7111"/>
            <a:ext cx="12192000" cy="5163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3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643209-BA80-4C84-AF7D-3FD3B054F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6517"/>
            <a:ext cx="12192000" cy="504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75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989399-ED39-4E4A-B3E0-ECA622ED4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03" y="0"/>
            <a:ext cx="11304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131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C5DC12-1167-409C-9A6D-1920C20E7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5393"/>
            <a:ext cx="12192000" cy="560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38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0AA31C-8005-42FB-8CF4-B0246E45E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" y="200025"/>
            <a:ext cx="12068175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923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484EA6-1BA2-40E7-A864-8BFB75B19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69"/>
            <a:ext cx="12192000" cy="683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2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B6030D-ACB9-43DA-9E1C-C019A7237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8745"/>
            <a:ext cx="12192000" cy="536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75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E32433-8344-4DAB-BF43-82C065430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47637"/>
            <a:ext cx="1194435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989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25602D-81B0-4DC6-A2DA-BBC1151DE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7332"/>
            <a:ext cx="12192000" cy="612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30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801A24-554A-4B41-8815-481894659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5250"/>
            <a:ext cx="11430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93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A2925D-ACF0-4A4B-A2F9-9579D0934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5821"/>
            <a:ext cx="12192000" cy="55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273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E6C86A-CE7E-499E-8089-0F08243D0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107"/>
            <a:ext cx="12192000" cy="619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509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4A5811-3E54-49D9-B1B0-CA4E13229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0116"/>
            <a:ext cx="12192000" cy="537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99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25A8F6-4594-4A18-9E11-DC3F62E9D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62" y="381000"/>
            <a:ext cx="10582275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0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22DB31-C32C-4E9F-A14A-CD7FBA897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" y="733425"/>
            <a:ext cx="11991975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633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ABCD7F-7A1A-4437-BB4D-A93F19FDE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5258"/>
            <a:ext cx="12192000" cy="570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12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6D3FCF-493F-4EB5-AAE0-E225EBB5C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112"/>
            <a:ext cx="12192000" cy="562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803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sankara narayana</dc:creator>
  <cp:lastModifiedBy>sankara narayana</cp:lastModifiedBy>
  <cp:revision>5</cp:revision>
  <dcterms:created xsi:type="dcterms:W3CDTF">2020-06-30T17:13:26Z</dcterms:created>
  <dcterms:modified xsi:type="dcterms:W3CDTF">2020-06-30T17:51:52Z</dcterms:modified>
</cp:coreProperties>
</file>

<file path=docProps/thumbnail.jpeg>
</file>